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3815E-257C-6358-4411-1599DF95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D6EF947-B55F-9A27-BB0C-483735867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0883-03E4-442B-80A2-BC48C5F4C33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EB17C64-45CB-1C59-70D3-7CA02243D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6B2F634-90FE-4D75-0684-FCE55670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D5D36-6460-493E-A107-89CE83BBD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7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6D9B10-EBC3-6A34-3A89-97A4B1944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CDE5F7-9324-56DC-2FEE-A2EEA886B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C14339-115D-661D-6382-DB9F4E970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C0883-03E4-442B-80A2-BC48C5F4C33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EC946-CFBC-2ACB-EBD6-E2B693F1F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799A10-1596-1622-988C-9539217AFD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D5D36-6460-493E-A107-89CE83BBD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49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3406205-E03A-428E-C706-334751561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8EC122-CA33-2777-5F53-0B8FC70A7F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57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9AAE626-B1BD-E65E-489F-FC54467B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BAA4CD-82F8-FD20-B25A-FB7E172C8B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60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8EE6262-9E0A-084C-1634-CDA24E5D8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3BC4CA-D961-628E-6E5F-24E7EBD95E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13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8425235-098D-DFD0-AE2C-3C7843295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12E132-7E2D-BC27-7E1D-03AEC80EE1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929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26AA26B-DA4D-C46D-012B-887AEF830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87ED18-B470-93C2-68DE-8E9A6DA72C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80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4363A00-25C7-9325-02A5-B086EC514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8EBD14-DF92-8CFC-F3E5-05A74C23C1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92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29D15F9-3DB3-D959-EB68-23F81590A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9E4EE8-572D-E87A-2C4D-9CD6460D9D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17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27087DF-A80E-4A31-5B89-B380EDFC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87BD28-4009-7D87-3444-10CFEB36A1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64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8573DE9-A846-AC6C-524E-82390BB5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29F165-B6B8-BCF8-353F-9085E48525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01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E92C5B2-5D01-CFC2-44E7-B1650555F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9B0191-86C4-061B-9647-DDBA460104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0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85EEEC6-CA00-FC12-6E18-DF2A89F31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3E4448-EC29-E999-DC9A-B52CBA6801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6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5121275-74E3-44DE-563C-5CCE33B93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E4A2CA-D752-3A13-3BBE-331C01AE22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08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0CD688F-5029-DA47-8972-45C95C3CE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B2328A-7C0B-6FD8-6EBB-33D6BA5927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791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D38FFFB-F40A-F550-1830-AE7B18ED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2B2AB5-98A1-114C-C731-849F8102A8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60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9BADD9F-5AD6-EE3E-59C6-2C2023BE9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411E01-20CA-8221-7A93-64B0686D00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236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vitamax vitamax</dc:creator>
  <cp:lastModifiedBy>vitamax vitamax</cp:lastModifiedBy>
  <cp:revision>1</cp:revision>
  <dcterms:created xsi:type="dcterms:W3CDTF">2026-10-07T15:56:30Z</dcterms:created>
  <dcterms:modified xsi:type="dcterms:W3CDTF">2026-10-07T15:56:30Z</dcterms:modified>
</cp:coreProperties>
</file>